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60" r:id="rId3"/>
    <p:sldId id="257" r:id="rId4"/>
    <p:sldId id="258" r:id="rId5"/>
    <p:sldId id="259" r:id="rId6"/>
    <p:sldId id="265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2" d="100"/>
          <a:sy n="72" d="100"/>
        </p:scale>
        <p:origin x="-15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2900-10A1-4E1B-9281-9B3D49A9901C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507-F998-4BB6-BA74-C7FD6CBCB2E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2900-10A1-4E1B-9281-9B3D49A9901C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507-F998-4BB6-BA74-C7FD6CBCB2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2900-10A1-4E1B-9281-9B3D49A9901C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507-F998-4BB6-BA74-C7FD6CBCB2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2900-10A1-4E1B-9281-9B3D49A9901C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507-F998-4BB6-BA74-C7FD6CBCB2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2900-10A1-4E1B-9281-9B3D49A9901C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507-F998-4BB6-BA74-C7FD6CBCB2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2900-10A1-4E1B-9281-9B3D49A9901C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507-F998-4BB6-BA74-C7FD6CBCB2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2900-10A1-4E1B-9281-9B3D49A9901C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507-F998-4BB6-BA74-C7FD6CBCB2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2900-10A1-4E1B-9281-9B3D49A9901C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507-F998-4BB6-BA74-C7FD6CBCB2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2900-10A1-4E1B-9281-9B3D49A9901C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507-F998-4BB6-BA74-C7FD6CBCB2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2900-10A1-4E1B-9281-9B3D49A9901C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4507-F998-4BB6-BA74-C7FD6CBCB2E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4922900-10A1-4E1B-9281-9B3D49A9901C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4BB4507-F998-4BB6-BA74-C7FD6CBCB2E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922900-10A1-4E1B-9281-9B3D49A9901C}" type="datetimeFigureOut">
              <a:rPr lang="it-IT" smtClean="0"/>
              <a:pPr/>
              <a:t>17/02/2013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BB4507-F998-4BB6-BA74-C7FD6CBCB2E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Tm="5000">
    <p:fad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1OLYMP\P21200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029400" y="-6508104"/>
            <a:ext cx="23317200" cy="310896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Welcome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Scuola Media Santini in Italy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Autofit/>
          </a:bodyPr>
          <a:lstStyle/>
          <a:p>
            <a:r>
              <a:rPr lang="it-IT" sz="3200" dirty="0" smtClean="0"/>
              <a:t>Cinzia </a:t>
            </a:r>
            <a:r>
              <a:rPr lang="it-IT" sz="3200" dirty="0" err="1" smtClean="0"/>
              <a:t>Ingellis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our</a:t>
            </a:r>
            <a:r>
              <a:rPr lang="it-IT" sz="3200" dirty="0" smtClean="0"/>
              <a:t> English </a:t>
            </a:r>
            <a:r>
              <a:rPr lang="it-IT" sz="3200" dirty="0" err="1" smtClean="0"/>
              <a:t>teacher</a:t>
            </a:r>
            <a:r>
              <a:rPr lang="it-IT" sz="3200" dirty="0" smtClean="0"/>
              <a:t>. </a:t>
            </a:r>
            <a:r>
              <a:rPr lang="it-IT" sz="3200" dirty="0" err="1" smtClean="0"/>
              <a:t>Her</a:t>
            </a:r>
            <a:r>
              <a:rPr lang="it-IT" sz="3200" dirty="0" smtClean="0"/>
              <a:t> </a:t>
            </a:r>
            <a:r>
              <a:rPr lang="it-IT" sz="3200" dirty="0" err="1" smtClean="0"/>
              <a:t>passion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watching</a:t>
            </a:r>
            <a:r>
              <a:rPr lang="it-IT" sz="3200" dirty="0" smtClean="0"/>
              <a:t> BBC TV. </a:t>
            </a:r>
            <a:r>
              <a:rPr lang="it-IT" sz="3200" dirty="0" err="1" smtClean="0"/>
              <a:t>Her</a:t>
            </a:r>
            <a:r>
              <a:rPr lang="it-IT" sz="3200" dirty="0" smtClean="0"/>
              <a:t> </a:t>
            </a:r>
            <a:r>
              <a:rPr lang="it-IT" sz="3200" dirty="0" err="1" smtClean="0"/>
              <a:t>favourite</a:t>
            </a:r>
            <a:r>
              <a:rPr lang="it-IT" sz="3200" dirty="0" smtClean="0"/>
              <a:t> singer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Freddy</a:t>
            </a:r>
            <a:r>
              <a:rPr lang="it-IT" sz="3200" dirty="0" smtClean="0"/>
              <a:t> </a:t>
            </a:r>
            <a:r>
              <a:rPr lang="it-IT" sz="3200" dirty="0" err="1" smtClean="0"/>
              <a:t>Mercury</a:t>
            </a:r>
            <a:r>
              <a:rPr lang="it-IT" sz="3200" dirty="0" smtClean="0"/>
              <a:t>. </a:t>
            </a:r>
            <a:r>
              <a:rPr lang="it-IT" sz="3200" dirty="0" err="1" smtClean="0"/>
              <a:t>Her</a:t>
            </a:r>
            <a:r>
              <a:rPr lang="it-IT" sz="3200" dirty="0" smtClean="0"/>
              <a:t> </a:t>
            </a:r>
            <a:r>
              <a:rPr lang="it-IT" sz="3200" dirty="0" err="1" smtClean="0"/>
              <a:t>favourite</a:t>
            </a:r>
            <a:r>
              <a:rPr lang="it-IT" sz="3200" dirty="0" smtClean="0"/>
              <a:t> football team </a:t>
            </a:r>
            <a:r>
              <a:rPr lang="it-IT" sz="3200" dirty="0" err="1" smtClean="0"/>
              <a:t>is</a:t>
            </a:r>
            <a:r>
              <a:rPr lang="it-IT" sz="3200" dirty="0" smtClean="0"/>
              <a:t> Inter.</a:t>
            </a:r>
            <a:endParaRPr lang="it-IT" sz="3200" dirty="0"/>
          </a:p>
        </p:txBody>
      </p:sp>
      <p:pic>
        <p:nvPicPr>
          <p:cNvPr id="4" name="Segnaposto contenuto 3" descr="P212003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11760" y="1916832"/>
            <a:ext cx="4176464" cy="4941168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525150" cy="978408"/>
          </a:xfrm>
        </p:spPr>
        <p:txBody>
          <a:bodyPr>
            <a:normAutofit/>
          </a:bodyPr>
          <a:lstStyle/>
          <a:p>
            <a:r>
              <a:rPr lang="it-IT" sz="3200" dirty="0" err="1" smtClean="0"/>
              <a:t>Our</a:t>
            </a:r>
            <a:r>
              <a:rPr lang="it-IT" sz="3200" dirty="0" smtClean="0"/>
              <a:t> </a:t>
            </a:r>
            <a:r>
              <a:rPr lang="it-IT" sz="3200" dirty="0" err="1" smtClean="0"/>
              <a:t>school</a:t>
            </a:r>
            <a:endParaRPr lang="it-IT" sz="3200" dirty="0"/>
          </a:p>
        </p:txBody>
      </p:sp>
      <p:pic>
        <p:nvPicPr>
          <p:cNvPr id="5" name="Segnaposto immagine 4" descr="img03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sz="2000" dirty="0" err="1" smtClean="0"/>
              <a:t>Our</a:t>
            </a:r>
            <a:r>
              <a:rPr lang="it-IT" sz="2000" dirty="0" smtClean="0"/>
              <a:t> </a:t>
            </a:r>
            <a:r>
              <a:rPr lang="it-IT" sz="2000" dirty="0" err="1" smtClean="0"/>
              <a:t>school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situated</a:t>
            </a:r>
            <a:r>
              <a:rPr lang="it-IT" sz="2000" dirty="0" smtClean="0"/>
              <a:t> in Marina di Pietrasanta a </a:t>
            </a:r>
            <a:r>
              <a:rPr lang="it-IT" sz="2000" dirty="0" err="1" smtClean="0"/>
              <a:t>small</a:t>
            </a:r>
            <a:r>
              <a:rPr lang="it-IT" sz="2000" dirty="0" smtClean="0"/>
              <a:t> beautiful </a:t>
            </a:r>
            <a:r>
              <a:rPr lang="it-IT" sz="2000" dirty="0" err="1" smtClean="0"/>
              <a:t>town</a:t>
            </a:r>
            <a:r>
              <a:rPr lang="it-IT" sz="2000" dirty="0" smtClean="0"/>
              <a:t> on the </a:t>
            </a:r>
            <a:r>
              <a:rPr lang="it-IT" sz="2000" dirty="0" err="1" smtClean="0"/>
              <a:t>Tyrrennian</a:t>
            </a:r>
            <a:r>
              <a:rPr lang="it-IT" sz="2000" dirty="0" smtClean="0"/>
              <a:t> </a:t>
            </a:r>
            <a:r>
              <a:rPr lang="it-IT" sz="2000" dirty="0" err="1" smtClean="0"/>
              <a:t>Sea</a:t>
            </a:r>
            <a:r>
              <a:rPr lang="it-IT" sz="2000" dirty="0" smtClean="0"/>
              <a:t>.</a:t>
            </a:r>
          </a:p>
          <a:p>
            <a:r>
              <a:rPr lang="it-IT" sz="2000" dirty="0" err="1" smtClean="0"/>
              <a:t>Our</a:t>
            </a:r>
            <a:r>
              <a:rPr lang="it-IT" sz="2000" dirty="0" smtClean="0"/>
              <a:t> </a:t>
            </a:r>
            <a:r>
              <a:rPr lang="it-IT" sz="2000" dirty="0" err="1" smtClean="0"/>
              <a:t>town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in </a:t>
            </a:r>
            <a:r>
              <a:rPr lang="it-IT" sz="2000" dirty="0" err="1" smtClean="0"/>
              <a:t>Tuscany</a:t>
            </a:r>
            <a:r>
              <a:rPr lang="it-IT" sz="2000" dirty="0" smtClean="0"/>
              <a:t> </a:t>
            </a:r>
            <a:r>
              <a:rPr lang="it-IT" sz="2000" dirty="0" err="1" smtClean="0"/>
              <a:t>near</a:t>
            </a:r>
            <a:r>
              <a:rPr lang="it-IT" sz="2000" dirty="0" smtClean="0"/>
              <a:t> Pisa. The </a:t>
            </a:r>
            <a:r>
              <a:rPr lang="it-IT" sz="2000" dirty="0" err="1" smtClean="0"/>
              <a:t>famous</a:t>
            </a:r>
            <a:r>
              <a:rPr lang="it-IT" sz="2000" dirty="0" smtClean="0"/>
              <a:t> </a:t>
            </a:r>
            <a:r>
              <a:rPr lang="it-IT" sz="2000" dirty="0" err="1" smtClean="0"/>
              <a:t>town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“The </a:t>
            </a:r>
            <a:r>
              <a:rPr lang="it-IT" sz="2000" dirty="0" err="1" smtClean="0"/>
              <a:t>leaning</a:t>
            </a:r>
            <a:r>
              <a:rPr lang="it-IT" sz="2000" dirty="0" smtClean="0"/>
              <a:t> </a:t>
            </a:r>
            <a:r>
              <a:rPr lang="it-IT" sz="2000" dirty="0" err="1" smtClean="0"/>
              <a:t>Tower</a:t>
            </a:r>
            <a:r>
              <a:rPr lang="it-IT" sz="2000" dirty="0" smtClean="0"/>
              <a:t>”.</a:t>
            </a:r>
          </a:p>
          <a:p>
            <a:r>
              <a:rPr lang="it-IT" sz="2000" dirty="0" err="1" smtClean="0"/>
              <a:t>Our</a:t>
            </a:r>
            <a:r>
              <a:rPr lang="it-IT" sz="2000" dirty="0" smtClean="0"/>
              <a:t> </a:t>
            </a:r>
            <a:r>
              <a:rPr lang="it-IT" sz="2000" dirty="0" err="1" smtClean="0"/>
              <a:t>school</a:t>
            </a:r>
            <a:r>
              <a:rPr lang="it-IT" sz="2000" dirty="0" smtClean="0"/>
              <a:t> ‘s </a:t>
            </a:r>
            <a:r>
              <a:rPr lang="it-IT" sz="2000" dirty="0" err="1" smtClean="0"/>
              <a:t>name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“ Media Santini”.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 </a:t>
            </a:r>
            <a:r>
              <a:rPr lang="it-IT" sz="2000" dirty="0" err="1" smtClean="0"/>
              <a:t>little</a:t>
            </a:r>
            <a:r>
              <a:rPr lang="it-IT" sz="2000" dirty="0" smtClean="0"/>
              <a:t> </a:t>
            </a:r>
            <a:r>
              <a:rPr lang="it-IT" sz="2000" dirty="0" err="1" smtClean="0"/>
              <a:t>school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six</a:t>
            </a:r>
            <a:r>
              <a:rPr lang="it-IT" sz="2000" dirty="0" smtClean="0"/>
              <a:t> </a:t>
            </a:r>
            <a:r>
              <a:rPr lang="it-IT" sz="2000" dirty="0" err="1" smtClean="0"/>
              <a:t>classrooms</a:t>
            </a:r>
            <a:r>
              <a:rPr lang="it-IT" sz="2000" dirty="0" smtClean="0"/>
              <a:t> and some </a:t>
            </a:r>
            <a:r>
              <a:rPr lang="it-IT" sz="2000" dirty="0" err="1" smtClean="0"/>
              <a:t>special</a:t>
            </a:r>
            <a:r>
              <a:rPr lang="it-IT" sz="2000" dirty="0" smtClean="0"/>
              <a:t> </a:t>
            </a:r>
            <a:r>
              <a:rPr lang="it-IT" sz="2000" dirty="0" err="1" smtClean="0"/>
              <a:t>rooms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laboratories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err="1" smtClean="0"/>
              <a:t>Our</a:t>
            </a:r>
            <a:r>
              <a:rPr lang="it-IT" sz="3200" dirty="0" smtClean="0"/>
              <a:t> </a:t>
            </a:r>
            <a:r>
              <a:rPr lang="it-IT" sz="3200" dirty="0" err="1" smtClean="0"/>
              <a:t>Gym</a:t>
            </a:r>
            <a:r>
              <a:rPr lang="it-IT" sz="3200" dirty="0" smtClean="0"/>
              <a:t>!</a:t>
            </a:r>
            <a:endParaRPr lang="it-IT" sz="32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 err="1" smtClean="0"/>
              <a:t>This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our</a:t>
            </a:r>
            <a:r>
              <a:rPr lang="it-IT" sz="2000" dirty="0" smtClean="0"/>
              <a:t> </a:t>
            </a:r>
            <a:r>
              <a:rPr lang="it-IT" sz="2000" dirty="0" err="1" smtClean="0"/>
              <a:t>gym</a:t>
            </a:r>
            <a:r>
              <a:rPr lang="it-IT" sz="2000" dirty="0" smtClean="0"/>
              <a:t> </a:t>
            </a:r>
            <a:r>
              <a:rPr lang="it-IT" sz="2000" dirty="0" err="1" smtClean="0"/>
              <a:t>where</a:t>
            </a:r>
            <a:r>
              <a:rPr lang="it-IT" sz="2000" dirty="0" smtClean="0"/>
              <a:t> </a:t>
            </a:r>
            <a:r>
              <a:rPr lang="it-IT" sz="2000" dirty="0" err="1" smtClean="0"/>
              <a:t>we</a:t>
            </a:r>
            <a:r>
              <a:rPr lang="it-IT" sz="2000" dirty="0" smtClean="0"/>
              <a:t> go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periods</a:t>
            </a:r>
            <a:r>
              <a:rPr lang="it-IT" sz="2000" dirty="0" smtClean="0"/>
              <a:t> a week </a:t>
            </a:r>
            <a:r>
              <a:rPr lang="it-IT" sz="2000" dirty="0" err="1" smtClean="0"/>
              <a:t>to</a:t>
            </a:r>
            <a:r>
              <a:rPr lang="it-IT" sz="2000" dirty="0" smtClean="0"/>
              <a:t> play volleyball,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run</a:t>
            </a:r>
            <a:r>
              <a:rPr lang="it-IT" sz="2000" dirty="0" smtClean="0"/>
              <a:t>,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jump</a:t>
            </a:r>
            <a:r>
              <a:rPr lang="it-IT" sz="2000" dirty="0" smtClean="0"/>
              <a:t>, </a:t>
            </a:r>
            <a:r>
              <a:rPr lang="it-IT" sz="2000" dirty="0" err="1" smtClean="0"/>
              <a:t>to</a:t>
            </a:r>
            <a:r>
              <a:rPr lang="it-IT" sz="2000" dirty="0" smtClean="0"/>
              <a:t> play basket,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try</a:t>
            </a:r>
            <a:r>
              <a:rPr lang="it-IT" sz="2000" dirty="0" smtClean="0"/>
              <a:t> Rugby.</a:t>
            </a:r>
          </a:p>
          <a:p>
            <a:r>
              <a:rPr lang="it-IT" sz="2000" dirty="0" err="1" smtClean="0"/>
              <a:t>After</a:t>
            </a:r>
            <a:r>
              <a:rPr lang="it-IT" sz="2000" dirty="0" smtClean="0"/>
              <a:t> </a:t>
            </a:r>
            <a:r>
              <a:rPr lang="it-IT" sz="2000" dirty="0" err="1" smtClean="0"/>
              <a:t>school</a:t>
            </a:r>
            <a:r>
              <a:rPr lang="it-IT" sz="2000" dirty="0" smtClean="0"/>
              <a:t> </a:t>
            </a:r>
            <a:r>
              <a:rPr lang="it-IT" sz="2000" dirty="0" err="1" smtClean="0"/>
              <a:t>we</a:t>
            </a:r>
            <a:r>
              <a:rPr lang="it-IT" sz="2000" dirty="0" smtClean="0"/>
              <a:t> can join a musical </a:t>
            </a:r>
            <a:r>
              <a:rPr lang="it-IT" sz="2000" dirty="0" err="1" smtClean="0"/>
              <a:t>course</a:t>
            </a:r>
            <a:r>
              <a:rPr lang="it-IT" sz="2000" dirty="0" smtClean="0"/>
              <a:t>, </a:t>
            </a:r>
            <a:r>
              <a:rPr lang="it-IT" sz="2000" dirty="0" err="1" smtClean="0"/>
              <a:t>have</a:t>
            </a:r>
            <a:r>
              <a:rPr lang="it-IT" sz="2000" dirty="0" smtClean="0"/>
              <a:t> dance </a:t>
            </a:r>
            <a:r>
              <a:rPr lang="it-IT" sz="2000" dirty="0" err="1" smtClean="0"/>
              <a:t>lessons</a:t>
            </a:r>
            <a:r>
              <a:rPr lang="it-IT" sz="2000" dirty="0" smtClean="0"/>
              <a:t>, do </a:t>
            </a:r>
            <a:r>
              <a:rPr lang="it-IT" sz="2000" dirty="0" err="1" smtClean="0"/>
              <a:t>artistic</a:t>
            </a:r>
            <a:r>
              <a:rPr lang="it-IT" sz="2000" dirty="0" smtClean="0"/>
              <a:t> </a:t>
            </a:r>
            <a:r>
              <a:rPr lang="it-IT" sz="2000" dirty="0" err="1" smtClean="0"/>
              <a:t>gymnastic</a:t>
            </a:r>
            <a:r>
              <a:rPr lang="it-IT" sz="2000" dirty="0" smtClean="0"/>
              <a:t> and </a:t>
            </a:r>
            <a:r>
              <a:rPr lang="it-IT" sz="2000" dirty="0" err="1" smtClean="0"/>
              <a:t>have</a:t>
            </a:r>
            <a:r>
              <a:rPr lang="it-IT" sz="2000" dirty="0" smtClean="0"/>
              <a:t> a </a:t>
            </a:r>
            <a:r>
              <a:rPr lang="it-IT" sz="2000" dirty="0" err="1" smtClean="0"/>
              <a:t>lot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fun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pic>
        <p:nvPicPr>
          <p:cNvPr id="7" name="Segnaposto immagine 6" descr="P212001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The art </a:t>
            </a:r>
            <a:r>
              <a:rPr lang="it-IT" sz="2800" dirty="0" err="1" smtClean="0"/>
              <a:t>laboratory</a:t>
            </a:r>
            <a:endParaRPr lang="it-IT" sz="2800" dirty="0"/>
          </a:p>
        </p:txBody>
      </p:sp>
      <p:pic>
        <p:nvPicPr>
          <p:cNvPr id="5" name="Segnaposto immagine 4" descr="P212002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000" dirty="0" err="1" smtClean="0"/>
              <a:t>This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 </a:t>
            </a:r>
            <a:r>
              <a:rPr lang="it-IT" sz="2000" dirty="0" err="1" smtClean="0"/>
              <a:t>our</a:t>
            </a:r>
            <a:r>
              <a:rPr lang="it-IT" sz="2000" dirty="0" smtClean="0"/>
              <a:t>  art </a:t>
            </a:r>
            <a:r>
              <a:rPr lang="it-IT" sz="2000" dirty="0" err="1" smtClean="0"/>
              <a:t>laboratory</a:t>
            </a:r>
            <a:r>
              <a:rPr lang="it-IT" sz="2000" dirty="0" smtClean="0"/>
              <a:t> </a:t>
            </a:r>
            <a:r>
              <a:rPr lang="it-IT" sz="2000" dirty="0" err="1" smtClean="0"/>
              <a:t>room</a:t>
            </a:r>
            <a:r>
              <a:rPr lang="it-IT" sz="2000" dirty="0" smtClean="0"/>
              <a:t>.</a:t>
            </a:r>
          </a:p>
          <a:p>
            <a:r>
              <a:rPr lang="it-IT" sz="2000" dirty="0" err="1" smtClean="0"/>
              <a:t>Here</a:t>
            </a:r>
            <a:r>
              <a:rPr lang="it-IT" sz="2000" dirty="0" smtClean="0"/>
              <a:t> </a:t>
            </a:r>
            <a:r>
              <a:rPr lang="it-IT" sz="2000" dirty="0" err="1" smtClean="0"/>
              <a:t>we</a:t>
            </a:r>
            <a:r>
              <a:rPr lang="it-IT" sz="2000" dirty="0" smtClean="0"/>
              <a:t> go </a:t>
            </a: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periods</a:t>
            </a:r>
            <a:r>
              <a:rPr lang="it-IT" sz="2000" dirty="0" smtClean="0"/>
              <a:t> a week and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draw</a:t>
            </a:r>
            <a:r>
              <a:rPr lang="it-IT" sz="2000" dirty="0" smtClean="0"/>
              <a:t> , </a:t>
            </a:r>
            <a:r>
              <a:rPr lang="it-IT" sz="2000" dirty="0" err="1" smtClean="0"/>
              <a:t>paint</a:t>
            </a:r>
            <a:r>
              <a:rPr lang="it-IT" sz="2000" dirty="0" smtClean="0"/>
              <a:t>,</a:t>
            </a:r>
            <a:r>
              <a:rPr lang="it-IT" sz="2000" dirty="0" err="1" smtClean="0"/>
              <a:t>make</a:t>
            </a:r>
            <a:r>
              <a:rPr lang="it-IT" sz="2000" dirty="0" smtClean="0"/>
              <a:t> </a:t>
            </a:r>
            <a:r>
              <a:rPr lang="it-IT" sz="2000" dirty="0" err="1" smtClean="0"/>
              <a:t>mosaic</a:t>
            </a:r>
            <a:r>
              <a:rPr lang="it-IT" sz="2000" dirty="0" smtClean="0"/>
              <a:t> and </a:t>
            </a:r>
            <a:r>
              <a:rPr lang="it-IT" sz="2000" dirty="0" err="1" smtClean="0"/>
              <a:t>study</a:t>
            </a:r>
            <a:r>
              <a:rPr lang="it-IT" sz="2000" dirty="0" smtClean="0"/>
              <a:t> </a:t>
            </a:r>
            <a:r>
              <a:rPr lang="it-IT" sz="2000" dirty="0" err="1" smtClean="0"/>
              <a:t>History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Art.</a:t>
            </a:r>
          </a:p>
          <a:p>
            <a:r>
              <a:rPr lang="it-IT" sz="2000" dirty="0" smtClean="0"/>
              <a:t>.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 beautiful </a:t>
            </a:r>
            <a:r>
              <a:rPr lang="it-IT" sz="2000" dirty="0" err="1" smtClean="0"/>
              <a:t>classroom</a:t>
            </a:r>
            <a:r>
              <a:rPr lang="it-IT" sz="2000" dirty="0" smtClean="0"/>
              <a:t> </a:t>
            </a:r>
            <a:r>
              <a:rPr lang="it-IT" sz="2000" dirty="0" err="1" smtClean="0"/>
              <a:t>because</a:t>
            </a:r>
            <a:r>
              <a:rPr lang="it-IT" sz="2000" dirty="0" smtClean="0"/>
              <a:t> on the </a:t>
            </a:r>
            <a:r>
              <a:rPr lang="it-IT" sz="2000" dirty="0" err="1" smtClean="0"/>
              <a:t>walls</a:t>
            </a:r>
            <a:r>
              <a:rPr lang="it-IT" sz="2000" dirty="0" smtClean="0"/>
              <a:t> </a:t>
            </a:r>
            <a:r>
              <a:rPr lang="it-IT" sz="2000" dirty="0" err="1" smtClean="0"/>
              <a:t>there</a:t>
            </a:r>
            <a:r>
              <a:rPr lang="it-IT" sz="2000" dirty="0" smtClean="0"/>
              <a:t> are </a:t>
            </a:r>
            <a:r>
              <a:rPr lang="it-IT" sz="2000" dirty="0" err="1" smtClean="0"/>
              <a:t>our</a:t>
            </a:r>
            <a:r>
              <a:rPr lang="it-IT" sz="2000" dirty="0" smtClean="0"/>
              <a:t> “</a:t>
            </a:r>
            <a:r>
              <a:rPr lang="it-IT" sz="2000" dirty="0" err="1" smtClean="0"/>
              <a:t>works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art” : </a:t>
            </a:r>
            <a:r>
              <a:rPr lang="it-IT" sz="2000" dirty="0" err="1" smtClean="0"/>
              <a:t>our</a:t>
            </a:r>
            <a:r>
              <a:rPr lang="it-IT" sz="2000" dirty="0" smtClean="0"/>
              <a:t> </a:t>
            </a:r>
            <a:r>
              <a:rPr lang="it-IT" sz="2000" dirty="0" err="1" smtClean="0"/>
              <a:t>drawings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Music</a:t>
            </a:r>
            <a:r>
              <a:rPr lang="it-IT" dirty="0" smtClean="0"/>
              <a:t> </a:t>
            </a:r>
            <a:r>
              <a:rPr lang="it-IT" dirty="0" err="1" smtClean="0"/>
              <a:t>Laboratory</a:t>
            </a:r>
            <a:endParaRPr lang="it-IT" dirty="0"/>
          </a:p>
        </p:txBody>
      </p:sp>
      <p:pic>
        <p:nvPicPr>
          <p:cNvPr id="5" name="Segnaposto immagine 4" descr="P212002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our</a:t>
            </a:r>
            <a:r>
              <a:rPr lang="it-IT" sz="2400" dirty="0" smtClean="0"/>
              <a:t> </a:t>
            </a:r>
            <a:r>
              <a:rPr lang="it-IT" sz="2400" dirty="0" err="1" smtClean="0"/>
              <a:t>Music</a:t>
            </a:r>
            <a:r>
              <a:rPr lang="it-IT" sz="2400" dirty="0" smtClean="0"/>
              <a:t> </a:t>
            </a:r>
            <a:r>
              <a:rPr lang="it-IT" sz="2400" dirty="0" err="1" smtClean="0"/>
              <a:t>Laboratory</a:t>
            </a:r>
            <a:r>
              <a:rPr lang="it-IT" sz="2400" dirty="0" smtClean="0"/>
              <a:t> </a:t>
            </a:r>
            <a:r>
              <a:rPr lang="it-IT" sz="2400" dirty="0" err="1" smtClean="0"/>
              <a:t>room.Here</a:t>
            </a:r>
            <a:r>
              <a:rPr lang="it-IT" sz="2400" dirty="0" smtClean="0"/>
              <a:t> </a:t>
            </a:r>
            <a:r>
              <a:rPr lang="it-IT" sz="2400" dirty="0" err="1" smtClean="0"/>
              <a:t>we</a:t>
            </a:r>
            <a:r>
              <a:rPr lang="it-IT" sz="2400" dirty="0" smtClean="0"/>
              <a:t> go </a:t>
            </a:r>
            <a:r>
              <a:rPr lang="it-IT" sz="2400" dirty="0" err="1" smtClean="0"/>
              <a:t>for</a:t>
            </a:r>
            <a:r>
              <a:rPr lang="it-IT" sz="2400" dirty="0" smtClean="0"/>
              <a:t>  </a:t>
            </a:r>
            <a:r>
              <a:rPr lang="it-IT" sz="2400" dirty="0" err="1" smtClean="0"/>
              <a:t>two</a:t>
            </a:r>
            <a:r>
              <a:rPr lang="it-IT" sz="2400" dirty="0" smtClean="0"/>
              <a:t> </a:t>
            </a:r>
            <a:r>
              <a:rPr lang="it-IT" sz="2400" dirty="0" err="1" smtClean="0"/>
              <a:t>periods</a:t>
            </a:r>
            <a:r>
              <a:rPr lang="it-IT" sz="2400" dirty="0" smtClean="0"/>
              <a:t> a </a:t>
            </a:r>
            <a:r>
              <a:rPr lang="it-IT" sz="2400" dirty="0" err="1" smtClean="0"/>
              <a:t>week.We</a:t>
            </a:r>
            <a:r>
              <a:rPr lang="it-IT" sz="2400" dirty="0" smtClean="0"/>
              <a:t> play piano or the </a:t>
            </a:r>
            <a:r>
              <a:rPr lang="it-IT" sz="2400" dirty="0" err="1" smtClean="0"/>
              <a:t>recorder</a:t>
            </a:r>
            <a:r>
              <a:rPr lang="it-IT" sz="2400" dirty="0" smtClean="0"/>
              <a:t> and </a:t>
            </a: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listen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music</a:t>
            </a:r>
            <a:r>
              <a:rPr lang="it-IT" sz="2400" dirty="0" smtClean="0"/>
              <a:t> and </a:t>
            </a:r>
            <a:r>
              <a:rPr lang="it-IT" sz="2400" dirty="0" err="1" smtClean="0"/>
              <a:t>study</a:t>
            </a:r>
            <a:r>
              <a:rPr lang="it-IT" sz="2400" dirty="0" smtClean="0"/>
              <a:t> the </a:t>
            </a:r>
            <a:r>
              <a:rPr lang="it-IT" sz="2400" dirty="0" err="1" smtClean="0"/>
              <a:t>History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Music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1OLYMP\P21200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677472" y="-6508104"/>
            <a:ext cx="23317200" cy="31089600"/>
          </a:xfrm>
          <a:prstGeom prst="rect">
            <a:avLst/>
          </a:prstGeom>
          <a:noFill/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>
                <a:solidFill>
                  <a:srgbClr val="FFFF00"/>
                </a:solidFill>
              </a:rPr>
              <a:t>Here</a:t>
            </a:r>
            <a:r>
              <a:rPr lang="it-IT" sz="3600" dirty="0" smtClean="0">
                <a:solidFill>
                  <a:srgbClr val="FFFF00"/>
                </a:solidFill>
              </a:rPr>
              <a:t> are the staff!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1224136"/>
          </a:xfrm>
        </p:spPr>
        <p:txBody>
          <a:bodyPr>
            <a:noAutofit/>
          </a:bodyPr>
          <a:lstStyle/>
          <a:p>
            <a:r>
              <a:rPr lang="it-IT" sz="2800" dirty="0" smtClean="0"/>
              <a:t>Manuela Bianchi</a:t>
            </a:r>
            <a:br>
              <a:rPr lang="it-IT" sz="2800" dirty="0" smtClean="0"/>
            </a:b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our</a:t>
            </a:r>
            <a:r>
              <a:rPr lang="it-IT" sz="2800" dirty="0" smtClean="0"/>
              <a:t> </a:t>
            </a:r>
            <a:r>
              <a:rPr lang="it-IT" sz="2800" dirty="0" err="1" smtClean="0"/>
              <a:t>History</a:t>
            </a:r>
            <a:r>
              <a:rPr lang="it-IT" sz="2800" dirty="0" smtClean="0"/>
              <a:t>, </a:t>
            </a:r>
            <a:r>
              <a:rPr lang="it-IT" sz="2800" dirty="0" err="1" smtClean="0"/>
              <a:t>Italian</a:t>
            </a:r>
            <a:r>
              <a:rPr lang="it-IT" sz="2800" dirty="0" smtClean="0"/>
              <a:t>, </a:t>
            </a:r>
            <a:r>
              <a:rPr lang="it-IT" sz="2800" dirty="0" err="1" smtClean="0"/>
              <a:t>Grammar</a:t>
            </a:r>
            <a:r>
              <a:rPr lang="it-IT" sz="2800" dirty="0"/>
              <a:t> </a:t>
            </a:r>
            <a:r>
              <a:rPr lang="it-IT" sz="2800" dirty="0" smtClean="0"/>
              <a:t>and </a:t>
            </a:r>
            <a:r>
              <a:rPr lang="it-IT" sz="2800" dirty="0" err="1" smtClean="0"/>
              <a:t>Geography</a:t>
            </a:r>
            <a:r>
              <a:rPr lang="it-IT" sz="2800" dirty="0" smtClean="0"/>
              <a:t> </a:t>
            </a:r>
            <a:r>
              <a:rPr lang="it-IT" sz="2800" dirty="0" err="1" smtClean="0"/>
              <a:t>teacher</a:t>
            </a:r>
            <a:r>
              <a:rPr lang="it-IT" sz="2800" dirty="0" smtClean="0"/>
              <a:t>. </a:t>
            </a:r>
            <a:r>
              <a:rPr lang="it-IT" sz="2800" dirty="0" err="1" smtClean="0"/>
              <a:t>She</a:t>
            </a:r>
            <a:r>
              <a:rPr lang="it-IT" sz="2800" dirty="0" smtClean="0"/>
              <a:t> </a:t>
            </a:r>
            <a:r>
              <a:rPr lang="it-IT" sz="2800" dirty="0" err="1" smtClean="0"/>
              <a:t>lives</a:t>
            </a:r>
            <a:r>
              <a:rPr lang="it-IT" sz="2800" dirty="0" smtClean="0"/>
              <a:t> in Pietrasanta. </a:t>
            </a:r>
            <a:r>
              <a:rPr lang="it-IT" sz="2800" dirty="0" err="1" smtClean="0"/>
              <a:t>Her</a:t>
            </a:r>
            <a:r>
              <a:rPr lang="it-IT" sz="2800" dirty="0" smtClean="0"/>
              <a:t> </a:t>
            </a:r>
            <a:r>
              <a:rPr lang="it-IT" sz="2800" dirty="0" err="1" smtClean="0"/>
              <a:t>passions</a:t>
            </a:r>
            <a:r>
              <a:rPr lang="it-IT" sz="2800" dirty="0" smtClean="0"/>
              <a:t> are dancing and </a:t>
            </a:r>
            <a:r>
              <a:rPr lang="it-IT" sz="2800" dirty="0" err="1" smtClean="0"/>
              <a:t>reading</a:t>
            </a:r>
            <a:r>
              <a:rPr lang="it-IT" sz="2800" dirty="0" smtClean="0"/>
              <a:t> </a:t>
            </a:r>
            <a:r>
              <a:rPr lang="it-IT" sz="2800" dirty="0" err="1" smtClean="0"/>
              <a:t>poetry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4" name="Segnaposto contenuto 3" descr="P21200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03648" y="1916832"/>
            <a:ext cx="6034617" cy="4525963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80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>Enrico Bassano </a:t>
            </a:r>
            <a:r>
              <a:rPr lang="it-IT" sz="3100" dirty="0" err="1" smtClean="0"/>
              <a:t>Is</a:t>
            </a:r>
            <a:r>
              <a:rPr lang="it-IT" sz="3100" dirty="0" smtClean="0"/>
              <a:t> </a:t>
            </a:r>
            <a:r>
              <a:rPr lang="it-IT" sz="3100" dirty="0" err="1" smtClean="0"/>
              <a:t>our</a:t>
            </a:r>
            <a:r>
              <a:rPr lang="it-IT" sz="3100" dirty="0" smtClean="0"/>
              <a:t> </a:t>
            </a:r>
            <a:r>
              <a:rPr lang="it-IT" sz="3100" dirty="0" err="1" smtClean="0"/>
              <a:t>Maths</a:t>
            </a:r>
            <a:r>
              <a:rPr lang="it-IT" sz="3100" dirty="0" smtClean="0"/>
              <a:t> </a:t>
            </a:r>
            <a:r>
              <a:rPr lang="it-IT" sz="3100" dirty="0" err="1" smtClean="0"/>
              <a:t>teacher</a:t>
            </a:r>
            <a:r>
              <a:rPr lang="it-IT" sz="3100" dirty="0" smtClean="0"/>
              <a:t>. </a:t>
            </a:r>
            <a:r>
              <a:rPr lang="it-IT" sz="3100" dirty="0" err="1" smtClean="0"/>
              <a:t>He</a:t>
            </a:r>
            <a:r>
              <a:rPr lang="it-IT" sz="3100" dirty="0" smtClean="0"/>
              <a:t> </a:t>
            </a:r>
            <a:r>
              <a:rPr lang="it-IT" sz="3100" dirty="0" err="1" smtClean="0"/>
              <a:t>is</a:t>
            </a:r>
            <a:r>
              <a:rPr lang="it-IT" sz="3100" dirty="0" smtClean="0"/>
              <a:t> </a:t>
            </a:r>
            <a:r>
              <a:rPr lang="it-IT" sz="3100" dirty="0" err="1" smtClean="0"/>
              <a:t>very</a:t>
            </a:r>
            <a:r>
              <a:rPr lang="it-IT" sz="3100" dirty="0" smtClean="0"/>
              <a:t> </a:t>
            </a:r>
            <a:r>
              <a:rPr lang="it-IT" sz="3100" dirty="0" err="1" smtClean="0"/>
              <a:t>strict</a:t>
            </a:r>
            <a:r>
              <a:rPr lang="it-IT" sz="3100" dirty="0" smtClean="0"/>
              <a:t> </a:t>
            </a:r>
            <a:r>
              <a:rPr lang="it-IT" sz="3100" dirty="0" err="1" smtClean="0"/>
              <a:t>but</a:t>
            </a:r>
            <a:r>
              <a:rPr lang="it-IT" sz="3100" dirty="0" smtClean="0"/>
              <a:t> </a:t>
            </a:r>
            <a:r>
              <a:rPr lang="it-IT" sz="3100" dirty="0" err="1" smtClean="0"/>
              <a:t>nice</a:t>
            </a:r>
            <a:r>
              <a:rPr lang="it-IT" sz="3100" dirty="0" smtClean="0"/>
              <a:t>. </a:t>
            </a:r>
            <a:r>
              <a:rPr lang="it-IT" sz="3100" dirty="0" err="1" smtClean="0"/>
              <a:t>His</a:t>
            </a:r>
            <a:r>
              <a:rPr lang="it-IT" sz="3100" dirty="0" smtClean="0"/>
              <a:t> </a:t>
            </a:r>
            <a:r>
              <a:rPr lang="it-IT" sz="3100" dirty="0" err="1" smtClean="0"/>
              <a:t>passion</a:t>
            </a:r>
            <a:r>
              <a:rPr lang="it-IT" sz="3100" dirty="0" smtClean="0"/>
              <a:t> </a:t>
            </a:r>
            <a:r>
              <a:rPr lang="it-IT" sz="3100" dirty="0" err="1" smtClean="0"/>
              <a:t>is</a:t>
            </a:r>
            <a:r>
              <a:rPr lang="it-IT" sz="3100" dirty="0" smtClean="0"/>
              <a:t> </a:t>
            </a:r>
            <a:r>
              <a:rPr lang="it-IT" sz="3100" dirty="0" err="1" smtClean="0"/>
              <a:t>Sup</a:t>
            </a:r>
            <a:r>
              <a:rPr lang="it-IT" sz="3100" dirty="0" smtClean="0"/>
              <a:t>, </a:t>
            </a:r>
            <a:r>
              <a:rPr lang="it-IT" sz="3100" dirty="0" err="1" smtClean="0"/>
              <a:t>that</a:t>
            </a:r>
            <a:r>
              <a:rPr lang="it-IT" sz="3100" dirty="0" smtClean="0"/>
              <a:t> </a:t>
            </a:r>
            <a:r>
              <a:rPr lang="it-IT" sz="3100" dirty="0" err="1" smtClean="0"/>
              <a:t>is</a:t>
            </a:r>
            <a:r>
              <a:rPr lang="it-IT" sz="3100" dirty="0" smtClean="0"/>
              <a:t> “Stand up paddle”. </a:t>
            </a:r>
            <a:r>
              <a:rPr lang="it-IT" sz="3100" dirty="0" err="1" smtClean="0"/>
              <a:t>It</a:t>
            </a:r>
            <a:r>
              <a:rPr lang="it-IT" sz="3100" dirty="0" smtClean="0"/>
              <a:t> </a:t>
            </a:r>
            <a:r>
              <a:rPr lang="it-IT" sz="3100" dirty="0" err="1" smtClean="0"/>
              <a:t>is</a:t>
            </a:r>
            <a:r>
              <a:rPr lang="it-IT" sz="3100" dirty="0" smtClean="0"/>
              <a:t> a </a:t>
            </a:r>
            <a:r>
              <a:rPr lang="it-IT" sz="3100" dirty="0" err="1" smtClean="0"/>
              <a:t>particular</a:t>
            </a:r>
            <a:r>
              <a:rPr lang="it-IT" sz="3100" dirty="0" smtClean="0"/>
              <a:t> </a:t>
            </a:r>
            <a:r>
              <a:rPr lang="it-IT" sz="3100" dirty="0" err="1" smtClean="0"/>
              <a:t>form</a:t>
            </a:r>
            <a:r>
              <a:rPr lang="it-IT" sz="3100" dirty="0" smtClean="0"/>
              <a:t> </a:t>
            </a:r>
            <a:r>
              <a:rPr lang="it-IT" sz="3100" dirty="0" err="1" smtClean="0"/>
              <a:t>of</a:t>
            </a:r>
            <a:r>
              <a:rPr lang="it-IT" sz="3100" dirty="0" smtClean="0"/>
              <a:t> surf.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P21200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1225808" y="1063536"/>
            <a:ext cx="5468248" cy="6120680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This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Alfredo Montano. </a:t>
            </a:r>
            <a:r>
              <a:rPr lang="it-IT" sz="3200" dirty="0" err="1" smtClean="0"/>
              <a:t>He</a:t>
            </a:r>
            <a:r>
              <a:rPr lang="it-IT" sz="3200" dirty="0" smtClean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our</a:t>
            </a:r>
            <a:r>
              <a:rPr lang="it-IT" sz="3200" dirty="0" smtClean="0"/>
              <a:t> </a:t>
            </a:r>
            <a:r>
              <a:rPr lang="it-IT" sz="3200" dirty="0" err="1" smtClean="0"/>
              <a:t>caretaker</a:t>
            </a:r>
            <a:r>
              <a:rPr lang="it-IT" sz="3200" dirty="0" smtClean="0"/>
              <a:t>. </a:t>
            </a:r>
            <a:r>
              <a:rPr lang="it-IT" sz="3200" dirty="0" err="1" smtClean="0"/>
              <a:t>His</a:t>
            </a:r>
            <a:r>
              <a:rPr lang="it-IT" sz="3200" dirty="0" smtClean="0"/>
              <a:t> </a:t>
            </a:r>
            <a:r>
              <a:rPr lang="it-IT" sz="3200" dirty="0" err="1" smtClean="0"/>
              <a:t>passions</a:t>
            </a:r>
            <a:r>
              <a:rPr lang="it-IT" sz="3200" dirty="0" smtClean="0"/>
              <a:t> are </a:t>
            </a:r>
            <a:r>
              <a:rPr lang="it-IT" sz="3200" dirty="0" err="1" smtClean="0"/>
              <a:t>horses</a:t>
            </a:r>
            <a:r>
              <a:rPr lang="it-IT" sz="3200" dirty="0" smtClean="0"/>
              <a:t> and Rock </a:t>
            </a:r>
            <a:r>
              <a:rPr lang="it-IT" sz="3200" dirty="0" err="1" smtClean="0"/>
              <a:t>music</a:t>
            </a:r>
            <a:r>
              <a:rPr lang="it-IT" sz="3200" dirty="0" smtClean="0"/>
              <a:t>. </a:t>
            </a:r>
            <a:r>
              <a:rPr lang="it-IT" sz="3200" dirty="0" err="1" smtClean="0"/>
              <a:t>His</a:t>
            </a:r>
            <a:r>
              <a:rPr lang="it-IT" sz="3200" dirty="0" smtClean="0"/>
              <a:t> </a:t>
            </a:r>
            <a:r>
              <a:rPr lang="it-IT" sz="3200" dirty="0" err="1" smtClean="0"/>
              <a:t>favourite</a:t>
            </a:r>
            <a:r>
              <a:rPr lang="it-IT" sz="3200" dirty="0" smtClean="0"/>
              <a:t> football team </a:t>
            </a:r>
            <a:r>
              <a:rPr lang="it-IT" sz="3200" dirty="0" err="1" smtClean="0"/>
              <a:t>is</a:t>
            </a:r>
            <a:r>
              <a:rPr lang="it-IT" sz="3200" dirty="0" smtClean="0"/>
              <a:t> Juventus</a:t>
            </a:r>
            <a:endParaRPr lang="it-IT" sz="3200" dirty="0"/>
          </a:p>
        </p:txBody>
      </p:sp>
      <p:pic>
        <p:nvPicPr>
          <p:cNvPr id="4" name="Segnaposto contenuto 3" descr="P21200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2075874" y="1676657"/>
            <a:ext cx="4848242" cy="5040561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</TotalTime>
  <Words>302</Words>
  <Application>Microsoft Office PowerPoint</Application>
  <PresentationFormat>Presentazione su schermo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Modulo</vt:lpstr>
      <vt:lpstr>Welcome to Scuola Media Santini in Italy</vt:lpstr>
      <vt:lpstr>Our school</vt:lpstr>
      <vt:lpstr>Our Gym!</vt:lpstr>
      <vt:lpstr>The art laboratory</vt:lpstr>
      <vt:lpstr>The Music Laboratory</vt:lpstr>
      <vt:lpstr>Diapositiva 6</vt:lpstr>
      <vt:lpstr>Manuela Bianchi is our History, Italian, Grammar and Geography teacher. She lives in Pietrasanta. Her passions are dancing and reading poetry.</vt:lpstr>
      <vt:lpstr>Enrico Bassano Is our Maths teacher. He is very strict but nice. His passion is Sup, that is “Stand up paddle”. It is a particular form of surf. </vt:lpstr>
      <vt:lpstr>This is Alfredo Montano. He is our caretaker. His passions are horses and Rock music. His favourite football team is Juventus</vt:lpstr>
      <vt:lpstr>Cinzia Ingellis is our English teacher. Her passion is watching BBC TV. Her favourite singer is Freddy Mercury. Her favourite football team is Inter.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our school!</dc:title>
  <dc:creator>Giuseppe</dc:creator>
  <cp:lastModifiedBy>sonia</cp:lastModifiedBy>
  <cp:revision>10</cp:revision>
  <dcterms:created xsi:type="dcterms:W3CDTF">2013-02-12T16:48:23Z</dcterms:created>
  <dcterms:modified xsi:type="dcterms:W3CDTF">2013-02-17T18:27:19Z</dcterms:modified>
</cp:coreProperties>
</file>